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5" r:id="rId2"/>
    <p:sldId id="256" r:id="rId3"/>
    <p:sldId id="257" r:id="rId4"/>
    <p:sldId id="258" r:id="rId5"/>
    <p:sldId id="259" r:id="rId6"/>
    <p:sldId id="267" r:id="rId7"/>
  </p:sldIdLst>
  <p:sldSz cx="9144000" cy="6858000" type="screen4x3"/>
  <p:notesSz cx="6742113" cy="9872663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3" d="100"/>
          <a:sy n="43" d="100"/>
        </p:scale>
        <p:origin x="41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C5559-B8C2-489F-A6F8-D70EA7D5994A}" type="datetimeFigureOut">
              <a:rPr lang="ar-IQ" smtClean="0"/>
              <a:pPr/>
              <a:t>02/04/1441</a:t>
            </a:fld>
            <a:endParaRPr lang="ar-IQ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9A181AF-E2FB-4DC2-A8D8-7BB29C1EC03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C5559-B8C2-489F-A6F8-D70EA7D5994A}" type="datetimeFigureOut">
              <a:rPr lang="ar-IQ" smtClean="0"/>
              <a:pPr/>
              <a:t>02/04/1441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181AF-E2FB-4DC2-A8D8-7BB29C1EC03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C5559-B8C2-489F-A6F8-D70EA7D5994A}" type="datetimeFigureOut">
              <a:rPr lang="ar-IQ" smtClean="0"/>
              <a:pPr/>
              <a:t>02/04/1441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181AF-E2FB-4DC2-A8D8-7BB29C1EC03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C5559-B8C2-489F-A6F8-D70EA7D5994A}" type="datetimeFigureOut">
              <a:rPr lang="ar-IQ" smtClean="0"/>
              <a:pPr/>
              <a:t>02/04/1441</a:t>
            </a:fld>
            <a:endParaRPr lang="ar-IQ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9A181AF-E2FB-4DC2-A8D8-7BB29C1EC03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C5559-B8C2-489F-A6F8-D70EA7D5994A}" type="datetimeFigureOut">
              <a:rPr lang="ar-IQ" smtClean="0"/>
              <a:pPr/>
              <a:t>02/04/1441</a:t>
            </a:fld>
            <a:endParaRPr lang="ar-IQ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181AF-E2FB-4DC2-A8D8-7BB29C1EC037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C5559-B8C2-489F-A6F8-D70EA7D5994A}" type="datetimeFigureOut">
              <a:rPr lang="ar-IQ" smtClean="0"/>
              <a:pPr/>
              <a:t>02/04/1441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181AF-E2FB-4DC2-A8D8-7BB29C1EC03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C5559-B8C2-489F-A6F8-D70EA7D5994A}" type="datetimeFigureOut">
              <a:rPr lang="ar-IQ" smtClean="0"/>
              <a:pPr/>
              <a:t>02/04/1441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9A181AF-E2FB-4DC2-A8D8-7BB29C1EC037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C5559-B8C2-489F-A6F8-D70EA7D5994A}" type="datetimeFigureOut">
              <a:rPr lang="ar-IQ" smtClean="0"/>
              <a:pPr/>
              <a:t>02/04/1441</a:t>
            </a:fld>
            <a:endParaRPr lang="ar-IQ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181AF-E2FB-4DC2-A8D8-7BB29C1EC03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C5559-B8C2-489F-A6F8-D70EA7D5994A}" type="datetimeFigureOut">
              <a:rPr lang="ar-IQ" smtClean="0"/>
              <a:pPr/>
              <a:t>02/04/1441</a:t>
            </a:fld>
            <a:endParaRPr lang="ar-IQ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181AF-E2FB-4DC2-A8D8-7BB29C1EC03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C5559-B8C2-489F-A6F8-D70EA7D5994A}" type="datetimeFigureOut">
              <a:rPr lang="ar-IQ" smtClean="0"/>
              <a:pPr/>
              <a:t>02/04/1441</a:t>
            </a:fld>
            <a:endParaRPr lang="ar-IQ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181AF-E2FB-4DC2-A8D8-7BB29C1EC03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C5559-B8C2-489F-A6F8-D70EA7D5994A}" type="datetimeFigureOut">
              <a:rPr lang="ar-IQ" smtClean="0"/>
              <a:pPr/>
              <a:t>02/04/1441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181AF-E2FB-4DC2-A8D8-7BB29C1EC037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DEC5559-B8C2-489F-A6F8-D70EA7D5994A}" type="datetimeFigureOut">
              <a:rPr lang="ar-IQ" smtClean="0"/>
              <a:pPr/>
              <a:t>02/04/1441</a:t>
            </a:fld>
            <a:endParaRPr lang="ar-IQ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9A181AF-E2FB-4DC2-A8D8-7BB29C1EC037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مادة تاريخ الفكر الاقتصادي/ المرحلة الثانية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IQ" sz="4400" b="1" dirty="0" smtClean="0">
                <a:solidFill>
                  <a:schemeClr val="tx1"/>
                </a:solidFill>
              </a:rPr>
              <a:t>إعداد :م .علياء حسين خلف </a:t>
            </a:r>
            <a:endParaRPr lang="ar-IQ" sz="4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23528" y="642918"/>
            <a:ext cx="8640960" cy="4370258"/>
          </a:xfrm>
        </p:spPr>
        <p:txBody>
          <a:bodyPr>
            <a:normAutofit lnSpcReduction="10000"/>
          </a:bodyPr>
          <a:lstStyle/>
          <a:p>
            <a:pPr algn="justLow"/>
            <a:r>
              <a:rPr lang="ar-IQ" sz="3200" b="1" dirty="0" smtClean="0">
                <a:solidFill>
                  <a:srgbClr val="002060"/>
                </a:solidFill>
              </a:rPr>
              <a:t>جوهر النظام الاقطاعي</a:t>
            </a:r>
          </a:p>
          <a:p>
            <a:pPr algn="justLow"/>
            <a:r>
              <a:rPr lang="ar-IQ" sz="3200" b="1" dirty="0" smtClean="0">
                <a:solidFill>
                  <a:srgbClr val="002060"/>
                </a:solidFill>
              </a:rPr>
              <a:t>ينقسم </a:t>
            </a:r>
            <a:r>
              <a:rPr lang="ar-IQ" sz="3200" b="1" dirty="0">
                <a:solidFill>
                  <a:srgbClr val="002060"/>
                </a:solidFill>
              </a:rPr>
              <a:t>المجتمع الاقطاعي الى ))مالكين ، وأقنان (( وكان هناك في البداية فلاحون مستقلون ، غير انهم بسبب عدم الطمأنينة ، وكثرة الغزوات وخاصةً غزوات </a:t>
            </a:r>
            <a:r>
              <a:rPr lang="ar-IQ" sz="3200" b="1" dirty="0" err="1">
                <a:solidFill>
                  <a:srgbClr val="002060"/>
                </a:solidFill>
              </a:rPr>
              <a:t>النورمانديين</a:t>
            </a:r>
            <a:r>
              <a:rPr lang="ar-IQ" sz="3200" b="1" dirty="0">
                <a:solidFill>
                  <a:srgbClr val="002060"/>
                </a:solidFill>
              </a:rPr>
              <a:t>، تنازلوا ارضهم مقابل حماية الاقطاع لهم ضمن اطار الاسوار التي بنوها دفاعاً عن إقطاعاتهم وتتكون طبقة المالكين من الاقطاع الكنيسي كما الاتي</a:t>
            </a:r>
            <a:endParaRPr lang="ar-IQ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1" y="692696"/>
            <a:ext cx="8136904" cy="547260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11560" y="548680"/>
            <a:ext cx="806489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/>
            <a:r>
              <a:rPr lang="ar-IQ" sz="2800" b="1" dirty="0"/>
              <a:t>يمكن تلخيص تقييم الفكر الاقتصادي في اوروبا في الفترة المعنية التي دامت عشرة قرون تحت ظل سيطرة الكنيسة كما يأتي : </a:t>
            </a:r>
          </a:p>
          <a:p>
            <a:pPr algn="justLow"/>
            <a:r>
              <a:rPr lang="ar-IQ" sz="2800" b="1" dirty="0"/>
              <a:t>1-	لم ينطوي التفكير الاقتصادي على تحليل علمي ، وانما كان تطبيقاً مذهبياً لمبادئ الدين والاخلاق في نطاق الثروة والاقتصاد .</a:t>
            </a:r>
          </a:p>
          <a:p>
            <a:pPr algn="justLow"/>
            <a:r>
              <a:rPr lang="ar-IQ" sz="2800" b="1" dirty="0"/>
              <a:t>2-	فرضت الكنيسة الكثير من القيود على النشاط الاقتصادي وتحذيرها للناس من الانقياد لدافع الحصول على الثروة والربح .</a:t>
            </a:r>
          </a:p>
          <a:p>
            <a:pPr algn="justLow"/>
            <a:r>
              <a:rPr lang="ar-IQ" sz="2800" b="1" dirty="0"/>
              <a:t>3-	كانت أسس التفكير الاقتصادي في اوروبا متسقة من هذه الناحية مع طبيعة الحياة الاقتصادية الراكدة التي كانت سائدة في القرون الوسطى ، مع سيطرة افكار الدين المسيحي على النفوس .</a:t>
            </a:r>
            <a:endParaRPr lang="ar-IQ" sz="2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9512" y="331785"/>
            <a:ext cx="82089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/>
            <a:endParaRPr lang="ar-IQ" sz="3600" b="1" dirty="0"/>
          </a:p>
          <a:p>
            <a:pPr algn="justLow"/>
            <a:r>
              <a:rPr lang="ar-IQ" sz="3600" b="1" dirty="0" smtClean="0"/>
              <a:t>أهم الكتب في العصور الوسطى </a:t>
            </a:r>
          </a:p>
          <a:p>
            <a:pPr algn="justLow"/>
            <a:r>
              <a:rPr lang="ar-IQ" sz="3600" b="1" dirty="0" smtClean="0"/>
              <a:t>1-كتاب </a:t>
            </a:r>
            <a:r>
              <a:rPr lang="ar-IQ" sz="3600" b="1" dirty="0"/>
              <a:t>الخراج لأبي يوسف الأنصاري </a:t>
            </a:r>
          </a:p>
          <a:p>
            <a:pPr algn="justLow"/>
            <a:r>
              <a:rPr lang="ar-IQ" sz="3600" b="1" dirty="0" smtClean="0"/>
              <a:t>2-كتاب الاكتساب </a:t>
            </a:r>
            <a:r>
              <a:rPr lang="ar-IQ" sz="3600" b="1" dirty="0"/>
              <a:t>لمحمد بن الحسن الشيباني </a:t>
            </a:r>
          </a:p>
          <a:p>
            <a:pPr algn="justLow"/>
            <a:r>
              <a:rPr lang="ar-IQ" sz="3600" b="1" dirty="0" smtClean="0"/>
              <a:t>3-كتاب </a:t>
            </a:r>
            <a:r>
              <a:rPr lang="ar-IQ" sz="3600" b="1" dirty="0"/>
              <a:t>احياء علوم الدين  لمؤلفه أبو حامد محمد الغزالي </a:t>
            </a:r>
          </a:p>
          <a:p>
            <a:pPr algn="justLow"/>
            <a:r>
              <a:rPr lang="ar-IQ" sz="3600" b="1" dirty="0" smtClean="0"/>
              <a:t>4-كتاب </a:t>
            </a:r>
            <a:r>
              <a:rPr lang="ar-IQ" sz="3600" b="1" dirty="0"/>
              <a:t>الإشارة إلى محاسن التجارة لمؤلفه جعفر بن علي الدمشقي </a:t>
            </a:r>
          </a:p>
          <a:p>
            <a:pPr algn="justLow"/>
            <a:r>
              <a:rPr lang="ar-IQ" sz="3600" b="1" smtClean="0"/>
              <a:t>5-كتاب </a:t>
            </a:r>
            <a:r>
              <a:rPr lang="ar-IQ" sz="3600" b="1" dirty="0"/>
              <a:t>المقدمة لابن خلدون </a:t>
            </a:r>
            <a:endParaRPr lang="ar-IQ" sz="3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C:\Users\TAS\Desktop\تنزيل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714356"/>
            <a:ext cx="7429552" cy="569757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165</TotalTime>
  <Words>128</Words>
  <Application>Microsoft Office PowerPoint</Application>
  <PresentationFormat>عرض على الشاشة (3:4)‏</PresentationFormat>
  <Paragraphs>15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Franklin Gothic Book</vt:lpstr>
      <vt:lpstr>Franklin Gothic Medium</vt:lpstr>
      <vt:lpstr>Tahoma</vt:lpstr>
      <vt:lpstr>Wingdings 2</vt:lpstr>
      <vt:lpstr>رحلة</vt:lpstr>
      <vt:lpstr>مادة تاريخ الفكر الاقتصادي/ المرحلة الثانية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By DR.Ahmed Saker 2o1O  ;)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TAS</dc:creator>
  <cp:lastModifiedBy>win-7</cp:lastModifiedBy>
  <cp:revision>23</cp:revision>
  <dcterms:created xsi:type="dcterms:W3CDTF">2018-04-02T18:41:30Z</dcterms:created>
  <dcterms:modified xsi:type="dcterms:W3CDTF">2019-11-29T18:41:55Z</dcterms:modified>
</cp:coreProperties>
</file>